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0440988" cy="7561263"/>
  <p:notesSz cx="6858000" cy="9144000"/>
  <p:photoAlbum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506" y="-96"/>
      </p:cViewPr>
      <p:guideLst>
        <p:guide orient="horz" pos="2382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348893"/>
            <a:ext cx="887484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284716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C4D0-3336-4484-9F72-46AD30974674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4C38-0DE3-4A76-A054-C93F3C85E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7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C4D0-3336-4484-9F72-46AD30974674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4C38-0DE3-4A76-A054-C93F3C85E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0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44631" y="334306"/>
            <a:ext cx="2680941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6370" y="334306"/>
            <a:ext cx="7874245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C4D0-3336-4484-9F72-46AD30974674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4C38-0DE3-4A76-A054-C93F3C85E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11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C4D0-3336-4484-9F72-46AD30974674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4C38-0DE3-4A76-A054-C93F3C85E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1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2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C4D0-3336-4484-9F72-46AD30974674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4C38-0DE3-4A76-A054-C93F3C85E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050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7502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C4D0-3336-4484-9F72-46AD30974674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4C38-0DE3-4A76-A054-C93F3C85E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6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C4D0-3336-4484-9F72-46AD30974674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4C38-0DE3-4A76-A054-C93F3C85E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2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C4D0-3336-4484-9F72-46AD30974674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4C38-0DE3-4A76-A054-C93F3C85E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28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C4D0-3336-4484-9F72-46AD30974674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4C38-0DE3-4A76-A054-C93F3C85E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44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C4D0-3336-4484-9F72-46AD30974674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4C38-0DE3-4A76-A054-C93F3C85E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49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C4D0-3336-4484-9F72-46AD30974674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4C38-0DE3-4A76-A054-C93F3C85E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4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60211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0" y="1764295"/>
            <a:ext cx="9396889" cy="4990084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5C4D0-3336-4484-9F72-46AD30974674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8" y="7008171"/>
            <a:ext cx="3306313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8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C4C38-0DE3-4A76-A054-C93F3C85E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35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2"/>
            <a:ext cx="10440988" cy="729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4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2"/>
            <a:ext cx="10440988" cy="729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1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2"/>
            <a:ext cx="10440988" cy="729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9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2"/>
            <a:ext cx="10440988" cy="729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4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2"/>
            <a:ext cx="10440988" cy="729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9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2"/>
            <a:ext cx="10440988" cy="729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2"/>
            <a:ext cx="10440988" cy="729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4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2"/>
            <a:ext cx="10440988" cy="729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42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2"/>
            <a:ext cx="10440988" cy="729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6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hool 2\Desktop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0439400" cy="755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6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chool 2\Desktop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0439400" cy="755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1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2"/>
            <a:ext cx="10440988" cy="729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7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chool 2\Desktop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0439400" cy="755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1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2"/>
            <a:ext cx="10440988" cy="729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4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2"/>
            <a:ext cx="10440988" cy="729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16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2"/>
            <a:ext cx="10440988" cy="729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3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chool 2\Desktop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0439400" cy="755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5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1" t="95642" r="5670" b="359"/>
          <a:stretch/>
        </p:blipFill>
        <p:spPr>
          <a:xfrm>
            <a:off x="10873122" y="6606222"/>
            <a:ext cx="936104" cy="62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School 2\Desktop\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10" y="-34571"/>
            <a:ext cx="10439400" cy="755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5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91" t="85040" r="3147" b="9070"/>
          <a:stretch/>
        </p:blipFill>
        <p:spPr>
          <a:xfrm>
            <a:off x="9396958" y="6802033"/>
            <a:ext cx="737419" cy="506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School 2\Desktop\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0439400" cy="755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1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2"/>
            <a:ext cx="10440988" cy="729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3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2"/>
            <a:ext cx="10440988" cy="729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4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2"/>
            <a:ext cx="10440988" cy="729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5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2"/>
            <a:ext cx="10440988" cy="729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0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2"/>
            <a:ext cx="10440988" cy="729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1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2"/>
            <a:ext cx="10440988" cy="729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9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2"/>
            <a:ext cx="10440988" cy="729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2"/>
            <a:ext cx="10440988" cy="729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0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2"/>
            <a:ext cx="10440988" cy="729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4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2"/>
            <a:ext cx="10440988" cy="729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7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Произвольный</PresentationFormat>
  <Paragraphs>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School 2</dc:creator>
  <cp:lastModifiedBy>пк - 3</cp:lastModifiedBy>
  <cp:revision>2</cp:revision>
  <dcterms:created xsi:type="dcterms:W3CDTF">2020-08-23T09:59:03Z</dcterms:created>
  <dcterms:modified xsi:type="dcterms:W3CDTF">2021-08-27T09:44:47Z</dcterms:modified>
</cp:coreProperties>
</file>